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90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98A91E1-D96C-4929-ADCC-607DF259C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C0B14AC5-986A-4368-9394-CE6B87BCC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FECE3D9E-A3D4-4450-89ED-13038B2B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9B89544C-66F9-4EF3-BB9A-8BA04686A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58645E34-392B-4DCB-816B-98843049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940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1578630-1AC0-4D35-A0AE-063F88E14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xmlns="" id="{C10969ED-165C-40CF-98CA-33ACB2AAD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B723E2AF-E054-4DE5-9BAE-700759F46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9AD02D59-67F9-4DEC-A00D-51FD69532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B9DAFC76-9035-47DE-AC0D-9035B3F0F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9961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xmlns="" id="{1032D273-34B5-4930-A2B5-9EE3CCF26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zvislý text 2">
            <a:extLst>
              <a:ext uri="{FF2B5EF4-FFF2-40B4-BE49-F238E27FC236}">
                <a16:creationId xmlns:a16="http://schemas.microsoft.com/office/drawing/2014/main" xmlns="" id="{7C89FB10-02E1-4EEC-940E-5A2AFF25D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EB26D150-95BC-4702-95EC-00BBAD707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8BBA7BFC-BD95-4372-BBC0-62D5BF49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52E10CA2-08DE-441F-98EF-9E8B38C00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956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A3C03E4-AB44-45BB-B866-87F0ABD63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AE7DBCE2-F922-4388-BDD7-EB4622ABC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ACCEB4D4-9D6E-4670-99CC-28B06EB50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A84A140B-2E3D-4DBA-872C-ADEBFF2B4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0BAAE36E-A91D-46BE-B09F-4652443C0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135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7A90BE9-F70D-4203-8C80-EF9BEFF7D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xmlns="" id="{A06486DA-C444-4F55-9D37-339E478DB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5BABB62E-B05B-4749-99AF-BD021F161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7B02B43B-B53B-4DA7-9A3F-7D5626837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A060FF5D-F11E-4B1F-A06A-27C96465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273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75981C2-3E64-4752-985B-CA0D1863A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27B2F727-7BFE-4DB3-A2DA-D0143143D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xmlns="" id="{F5047CA8-0D56-47B6-AC75-974126D8C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xmlns="" id="{9662F19C-0B47-4107-8E9A-B66C84EE9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xmlns="" id="{E5079754-BF4A-481A-B1BB-C7CA129A5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xmlns="" id="{D6E3D2C9-FA0F-4D13-A569-99DB6195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949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1138026-D037-4A86-96DC-C7652693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xmlns="" id="{9B3DB56A-CB1C-4FC0-90B4-ECA431C11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xmlns="" id="{D33E0E22-8FBC-410C-B13A-A04020509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>
            <a:extLst>
              <a:ext uri="{FF2B5EF4-FFF2-40B4-BE49-F238E27FC236}">
                <a16:creationId xmlns:a16="http://schemas.microsoft.com/office/drawing/2014/main" xmlns="" id="{65BE556A-806F-4A2D-812C-412EA29419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xmlns="" id="{CCA60F3B-A877-44C6-A94C-50A88B31A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xmlns="" id="{0E27079C-4DE5-4DFC-9DEC-B991DB17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xmlns="" id="{184AECB7-6C82-4F55-B303-4008346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xmlns="" id="{DAED99DD-2D49-4EB8-9CD9-D93631D7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063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47F39E3-3331-4326-87DC-F3DE80EA2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xmlns="" id="{EE979546-EA78-47A1-B763-B8EBC8ED0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xmlns="" id="{9C7C4A83-1116-4072-A9CE-7473C493B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xmlns="" id="{FD823E7E-14C7-48C3-9845-E3F3C78A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788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xmlns="" id="{2D8C0D43-EDFF-4F81-A4AA-063365603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xmlns="" id="{E6C56EAE-2D95-45E5-AC59-8B6862702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xmlns="" id="{A6184F94-83C0-44B5-9E5C-FD727BE00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279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0EB2B15-1D06-482F-9E42-C07A3C70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38FF35F7-65F6-464B-A489-AEBD1A9F9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xmlns="" id="{DDD1B387-30F1-4C32-8F4E-ABC1BAC77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xmlns="" id="{92BF1EC6-AA3C-4DFC-BA0F-50E7CA59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xmlns="" id="{8028A810-720A-4FC6-8B9E-1CF08E91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xmlns="" id="{BED8CE27-18F5-48F8-938F-859E7E6C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761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0CD1DB5-9C57-4877-AA87-6FA4FE93F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xmlns="" id="{7038D047-42C0-4DF2-992B-FC2474584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>
            <a:extLst>
              <a:ext uri="{FF2B5EF4-FFF2-40B4-BE49-F238E27FC236}">
                <a16:creationId xmlns:a16="http://schemas.microsoft.com/office/drawing/2014/main" xmlns="" id="{17FE0E1D-CA83-40B6-9B07-860B9E3A7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xmlns="" id="{0D6EE5B8-D3A0-4654-8B16-EDA064814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xmlns="" id="{79E89A8E-C34E-4FDF-A10A-5BAE7CAE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xmlns="" id="{B5648BEA-C1D5-4E52-8F64-AC468B3B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957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xmlns="" id="{20A54C52-88A0-4D46-9671-17A130B67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text 2">
            <a:extLst>
              <a:ext uri="{FF2B5EF4-FFF2-40B4-BE49-F238E27FC236}">
                <a16:creationId xmlns:a16="http://schemas.microsoft.com/office/drawing/2014/main" xmlns="" id="{E4A719E6-9BDC-42B1-BE70-EC1563463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xmlns="" id="{296C5D5A-FC50-4B79-A01F-FE5060211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8D3B7-FA93-4B8E-9D33-55FF61916E55}" type="datetimeFigureOut">
              <a:rPr lang="sk-SK" smtClean="0"/>
              <a:t>27. 4. 2020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xmlns="" id="{95EABB34-BDC4-42F5-A9E8-668C212AF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xmlns="" id="{04FF6310-520C-4CDB-BAC3-17BE9E931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CD44A-F673-43B3-83AF-5BFB1AF4DD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805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B9C6459-82AF-4054-86FF-886D32D35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>
                <a:latin typeface="Arial Black" panose="020B0A04020102020204" pitchFamily="34" charset="0"/>
                <a:cs typeface="Aharoni" panose="02010803020104030203" pitchFamily="2" charset="-79"/>
              </a:rPr>
              <a:t>BEZPEČNOSŤ NA CESTE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6F7321BD-E400-451C-8255-3D40C0094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4000" b="1" dirty="0">
                <a:solidFill>
                  <a:srgbClr val="FF0000"/>
                </a:solidFill>
              </a:rPr>
              <a:t>                CHODEC</a:t>
            </a:r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          účastník cestnej premávky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          ide PEŠO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07F8973F-5E03-4A71-A9F0-DD741DB818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50" y="2199855"/>
            <a:ext cx="243840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70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0E50FC1-C401-48D4-9176-FDD7B35C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VODIČ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xmlns="" id="{3F2C9A80-8564-42C2-8BBA-526D36DAE2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03" y="1546636"/>
            <a:ext cx="5872088" cy="4941944"/>
          </a:xfr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9C3CC370-26A3-4DF4-ACC2-13486E370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564" y="1402584"/>
            <a:ext cx="4547396" cy="4941943"/>
          </a:xfrm>
          <a:prstGeom prst="rect">
            <a:avLst/>
          </a:prstGeom>
        </p:spPr>
      </p:pic>
      <p:sp>
        <p:nvSpPr>
          <p:cNvPr id="8" name="BlokTextu 7">
            <a:extLst>
              <a:ext uri="{FF2B5EF4-FFF2-40B4-BE49-F238E27FC236}">
                <a16:creationId xmlns:a16="http://schemas.microsoft.com/office/drawing/2014/main" xmlns="" id="{E2D3A396-BD85-4D31-B6C0-AB1F661E9BBC}"/>
              </a:ext>
            </a:extLst>
          </p:cNvPr>
          <p:cNvSpPr txBox="1"/>
          <p:nvPr/>
        </p:nvSpPr>
        <p:spPr>
          <a:xfrm>
            <a:off x="6839702" y="513473"/>
            <a:ext cx="77372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0000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68711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ĺžnik: zaoblené rohy 11">
            <a:extLst>
              <a:ext uri="{FF2B5EF4-FFF2-40B4-BE49-F238E27FC236}">
                <a16:creationId xmlns:a16="http://schemas.microsoft.com/office/drawing/2014/main" xmlns="" id="{D838B4B2-039C-47A2-B063-8CB7EFBF3962}"/>
              </a:ext>
            </a:extLst>
          </p:cNvPr>
          <p:cNvSpPr/>
          <p:nvPr/>
        </p:nvSpPr>
        <p:spPr>
          <a:xfrm>
            <a:off x="338406" y="1864604"/>
            <a:ext cx="5880687" cy="46282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xmlns="" id="{FB1B24AA-785C-45A9-9585-BC511775A2A1}"/>
              </a:ext>
            </a:extLst>
          </p:cNvPr>
          <p:cNvSpPr/>
          <p:nvPr/>
        </p:nvSpPr>
        <p:spPr>
          <a:xfrm>
            <a:off x="6597748" y="1864605"/>
            <a:ext cx="5134707" cy="4733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ADB0B3B-066D-48E2-BEA3-DC5309338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SEMAFOR</a:t>
            </a:r>
            <a:br>
              <a:rPr lang="sk-SK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sk-SK" b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svetelné signalizačné zariadenie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xmlns="" id="{CE77D859-CC6B-4F9E-B6C0-CF9CB081E5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950" y="2440524"/>
            <a:ext cx="4514850" cy="3686175"/>
          </a:xfr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C7329940-1567-449E-9A79-BB201FD8B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97" y="1961322"/>
            <a:ext cx="3409731" cy="2716695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xmlns="" id="{7678A729-2052-4F15-8833-D0FC87777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16" y="3708788"/>
            <a:ext cx="2321926" cy="2321926"/>
          </a:xfrm>
          <a:prstGeom prst="rect">
            <a:avLst/>
          </a:prstGeom>
        </p:spPr>
      </p:pic>
      <p:sp>
        <p:nvSpPr>
          <p:cNvPr id="11" name="Obdĺžnik: zaoblené rohy 10">
            <a:extLst>
              <a:ext uri="{FF2B5EF4-FFF2-40B4-BE49-F238E27FC236}">
                <a16:creationId xmlns:a16="http://schemas.microsoft.com/office/drawing/2014/main" xmlns="" id="{E893BBD7-2C39-46D2-96B0-D7107DDF58DC}"/>
              </a:ext>
            </a:extLst>
          </p:cNvPr>
          <p:cNvSpPr/>
          <p:nvPr/>
        </p:nvSpPr>
        <p:spPr>
          <a:xfrm>
            <a:off x="3991758" y="4294858"/>
            <a:ext cx="464234" cy="173585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398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D4D5F2D-40C6-44D9-87B4-DFF0E98F6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34527"/>
          </a:xfrm>
        </p:spPr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  <a:latin typeface="Arial Black" panose="020B0A04020102020204" pitchFamily="34" charset="0"/>
              </a:rPr>
              <a:t>ĎAKUJEM ZA POZORNOSŤ</a:t>
            </a:r>
            <a:br>
              <a:rPr lang="sk-SK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sk-SK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40F41A7C-0F0B-4C15-B0D5-7AA520F68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                    vaša kúzelnícka pani učiteľka </a:t>
            </a:r>
            <a:r>
              <a:rPr lang="sk-SK" dirty="0" err="1"/>
              <a:t>Dáška</a:t>
            </a:r>
            <a:r>
              <a:rPr lang="sk-SK" dirty="0"/>
              <a:t>   </a:t>
            </a:r>
          </a:p>
        </p:txBody>
      </p:sp>
      <p:sp>
        <p:nvSpPr>
          <p:cNvPr id="4" name="Usmiata tvár 3">
            <a:extLst>
              <a:ext uri="{FF2B5EF4-FFF2-40B4-BE49-F238E27FC236}">
                <a16:creationId xmlns:a16="http://schemas.microsoft.com/office/drawing/2014/main" xmlns="" id="{08E907C5-6B7F-4E7A-86CF-FFFDD1DFD66A}"/>
              </a:ext>
            </a:extLst>
          </p:cNvPr>
          <p:cNvSpPr/>
          <p:nvPr/>
        </p:nvSpPr>
        <p:spPr>
          <a:xfrm>
            <a:off x="8030818" y="4008058"/>
            <a:ext cx="1630017" cy="151074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189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79F54B9-C1B8-45A8-9BCB-E83A71455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9394"/>
            <a:ext cx="8914228" cy="754062"/>
          </a:xfrm>
        </p:spPr>
        <p:txBody>
          <a:bodyPr>
            <a:normAutofit fontScale="90000"/>
          </a:bodyPr>
          <a:lstStyle/>
          <a:p>
            <a:r>
              <a:rPr lang="sk-SK" b="1" u="sng" dirty="0">
                <a:solidFill>
                  <a:srgbClr val="FF0000"/>
                </a:solidFill>
              </a:rPr>
              <a:t>VODIČ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vedie dopravný prostriedok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10826EB-08CF-46B9-AE26-6AF87C38CC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C5587A6C-A754-4FAE-9068-079B08122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893" y="2253456"/>
            <a:ext cx="5067497" cy="416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3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537A513-D05B-46DE-B347-85E3423D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>
                <a:solidFill>
                  <a:srgbClr val="FF0000"/>
                </a:solidFill>
              </a:rPr>
              <a:t>P R A V I D L Á       B E Z P E Č N O S T I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698BCF44-474E-425F-8520-7361ABAA5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                                                         dodržujú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xmlns="" id="{01159071-05FD-4DFB-919A-0362C0379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326" y="2507553"/>
            <a:ext cx="4514850" cy="3381375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ED8E1BF7-7E8D-4E4E-95DB-64492F5423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397" y="2718729"/>
            <a:ext cx="243840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9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3F20C9A-A86C-48CE-806D-52E350D3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DOPRAVNÉ ZNAČKY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FA4A12C6-C06E-4D4F-AF72-FF3A89E0BD14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0" y="1209226"/>
            <a:ext cx="11993214" cy="54588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dirty="0"/>
              <a:t> sú   pre účastníkov cestnej premávky</a:t>
            </a:r>
          </a:p>
          <a:p>
            <a:pPr marL="0" indent="0">
              <a:buNone/>
            </a:pPr>
            <a:r>
              <a:rPr lang="sk-SK" dirty="0"/>
              <a:t>            </a:t>
            </a:r>
            <a:r>
              <a:rPr lang="sk-SK" dirty="0" err="1">
                <a:solidFill>
                  <a:schemeClr val="accent4"/>
                </a:solidFill>
              </a:rPr>
              <a:t>Zákazové</a:t>
            </a:r>
            <a:r>
              <a:rPr lang="sk-SK" dirty="0">
                <a:solidFill>
                  <a:schemeClr val="accent4"/>
                </a:solidFill>
              </a:rPr>
              <a:t> </a:t>
            </a:r>
            <a:r>
              <a:rPr lang="sk-SK" dirty="0"/>
              <a:t>                            </a:t>
            </a:r>
            <a:r>
              <a:rPr lang="sk-SK" dirty="0">
                <a:solidFill>
                  <a:srgbClr val="92D050"/>
                </a:solidFill>
              </a:rPr>
              <a:t> Príkazové                                     </a:t>
            </a:r>
            <a:r>
              <a:rPr lang="sk-SK" dirty="0">
                <a:solidFill>
                  <a:srgbClr val="00B0F0"/>
                </a:solidFill>
              </a:rPr>
              <a:t>Výstražné </a:t>
            </a:r>
            <a:r>
              <a:rPr lang="sk-SK" dirty="0"/>
              <a:t> </a:t>
            </a:r>
          </a:p>
        </p:txBody>
      </p:sp>
      <p:sp>
        <p:nvSpPr>
          <p:cNvPr id="10" name="Obdĺžnik: zaoblené rohy 9">
            <a:extLst>
              <a:ext uri="{FF2B5EF4-FFF2-40B4-BE49-F238E27FC236}">
                <a16:creationId xmlns:a16="http://schemas.microsoft.com/office/drawing/2014/main" xmlns="" id="{5FE54454-84AA-47B7-AEA4-0A416A8B5858}"/>
              </a:ext>
            </a:extLst>
          </p:cNvPr>
          <p:cNvSpPr/>
          <p:nvPr/>
        </p:nvSpPr>
        <p:spPr>
          <a:xfrm>
            <a:off x="239838" y="1510747"/>
            <a:ext cx="3260034" cy="5307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/>
              <a:t>Zákazové</a:t>
            </a:r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83263DB8-8785-44E6-B415-9C542BA817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4150" r="51108" b="-1"/>
          <a:stretch/>
        </p:blipFill>
        <p:spPr>
          <a:xfrm>
            <a:off x="460791" y="2142418"/>
            <a:ext cx="2818128" cy="4415216"/>
          </a:xfrm>
          <a:prstGeom prst="rect">
            <a:avLst/>
          </a:prstGeom>
        </p:spPr>
      </p:pic>
      <p:sp>
        <p:nvSpPr>
          <p:cNvPr id="11" name="Obdĺžnik: zaoblené rohy 10">
            <a:extLst>
              <a:ext uri="{FF2B5EF4-FFF2-40B4-BE49-F238E27FC236}">
                <a16:creationId xmlns:a16="http://schemas.microsoft.com/office/drawing/2014/main" xmlns="" id="{271F1AB9-2AAD-479E-B957-FB29BC7AF8F0}"/>
              </a:ext>
            </a:extLst>
          </p:cNvPr>
          <p:cNvSpPr/>
          <p:nvPr/>
        </p:nvSpPr>
        <p:spPr>
          <a:xfrm>
            <a:off x="3679438" y="1575853"/>
            <a:ext cx="3609034" cy="51673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/>
              <a:t>Príkazové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2E51C295-D715-4D11-AF3D-46545F590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731" y="2762120"/>
            <a:ext cx="3310447" cy="2886654"/>
          </a:xfrm>
          <a:prstGeom prst="rect">
            <a:avLst/>
          </a:prstGeom>
        </p:spPr>
      </p:pic>
      <p:sp>
        <p:nvSpPr>
          <p:cNvPr id="12" name="Obdĺžnik: zaoblené rohy 11">
            <a:extLst>
              <a:ext uri="{FF2B5EF4-FFF2-40B4-BE49-F238E27FC236}">
                <a16:creationId xmlns:a16="http://schemas.microsoft.com/office/drawing/2014/main" xmlns="" id="{016FACC2-0666-40DF-94BD-71C536BE95F0}"/>
              </a:ext>
            </a:extLst>
          </p:cNvPr>
          <p:cNvSpPr/>
          <p:nvPr/>
        </p:nvSpPr>
        <p:spPr>
          <a:xfrm>
            <a:off x="7752522" y="1628642"/>
            <a:ext cx="4162813" cy="501594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/>
              <a:t>Výstražné</a:t>
            </a:r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  <a:p>
            <a:pPr algn="ctr"/>
            <a:endParaRPr lang="sk-SK" dirty="0"/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xmlns="" id="{F253517F-8B4F-47C9-B580-CE8D2A739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268" y="2551787"/>
            <a:ext cx="3307320" cy="330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452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: zaoblené rohy 8">
            <a:extLst>
              <a:ext uri="{FF2B5EF4-FFF2-40B4-BE49-F238E27FC236}">
                <a16:creationId xmlns:a16="http://schemas.microsoft.com/office/drawing/2014/main" xmlns="" id="{A629FA33-05F9-4DDC-BC08-931FCEF33ADC}"/>
              </a:ext>
            </a:extLst>
          </p:cNvPr>
          <p:cNvSpPr/>
          <p:nvPr/>
        </p:nvSpPr>
        <p:spPr>
          <a:xfrm>
            <a:off x="6291388" y="1037500"/>
            <a:ext cx="5582559" cy="582049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: zaoblené rohy 7">
            <a:extLst>
              <a:ext uri="{FF2B5EF4-FFF2-40B4-BE49-F238E27FC236}">
                <a16:creationId xmlns:a16="http://schemas.microsoft.com/office/drawing/2014/main" xmlns="" id="{2AB1281D-D928-45B9-A94A-40582E8D1042}"/>
              </a:ext>
            </a:extLst>
          </p:cNvPr>
          <p:cNvSpPr/>
          <p:nvPr/>
        </p:nvSpPr>
        <p:spPr>
          <a:xfrm>
            <a:off x="225287" y="1258957"/>
            <a:ext cx="5870713" cy="559904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425274F-923C-421F-9DE2-D4D577C6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atin typeface="Aharoni" panose="020B0604020202020204" pitchFamily="2" charset="-79"/>
                <a:cs typeface="Aharoni" panose="020B0604020202020204" pitchFamily="2" charset="-79"/>
              </a:rPr>
              <a:t>CHODCI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DF0C94DE-7925-4AA3-AA0B-C20A199A3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Pohybujú sa po chodníku                               alebo ĽAVOM  okraji   vozovky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                                                                        </a:t>
            </a:r>
          </a:p>
          <a:p>
            <a:endParaRPr lang="sk-SK" dirty="0"/>
          </a:p>
          <a:p>
            <a:r>
              <a:rPr lang="sk-SK" dirty="0"/>
              <a:t>                                                         </a:t>
            </a:r>
          </a:p>
          <a:p>
            <a:r>
              <a:rPr lang="sk-SK" dirty="0"/>
              <a:t> alebo ĽAVOM  okraji cesty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xmlns="" id="{8D3C3F63-4485-48A2-99C6-2F3CEC73C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08" y="2519350"/>
            <a:ext cx="5472023" cy="3973525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9C6B5E74-D940-4FF3-A36C-22424B4A34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10" y="2511860"/>
            <a:ext cx="5191363" cy="366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46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Zástupný objekt pre obsah 11">
            <a:extLst>
              <a:ext uri="{FF2B5EF4-FFF2-40B4-BE49-F238E27FC236}">
                <a16:creationId xmlns:a16="http://schemas.microsoft.com/office/drawing/2014/main" xmlns="" id="{EEAB3B89-76E7-4D39-82F9-16A5A3E847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3839" y="1146530"/>
            <a:ext cx="5525862" cy="6490433"/>
          </a:xfrm>
        </p:spPr>
      </p:pic>
      <p:sp>
        <p:nvSpPr>
          <p:cNvPr id="14" name="Obdĺžnik: zaoblené horné rohy 13">
            <a:extLst>
              <a:ext uri="{FF2B5EF4-FFF2-40B4-BE49-F238E27FC236}">
                <a16:creationId xmlns:a16="http://schemas.microsoft.com/office/drawing/2014/main" xmlns="" id="{AF24BBDF-A21D-4773-A93C-318250D180A8}"/>
              </a:ext>
            </a:extLst>
          </p:cNvPr>
          <p:cNvSpPr/>
          <p:nvPr/>
        </p:nvSpPr>
        <p:spPr>
          <a:xfrm>
            <a:off x="5040451" y="1463294"/>
            <a:ext cx="3692732" cy="1644448"/>
          </a:xfrm>
          <a:prstGeom prst="round2Same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76CD781-49E8-491A-83C0-E88A51751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latin typeface="Aharoni" panose="02010803020104030203" pitchFamily="2" charset="-79"/>
                <a:cs typeface="Aharoni" panose="02010803020104030203" pitchFamily="2" charset="-79"/>
              </a:rPr>
              <a:t>PRIECHOD PRE CHODCOV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9E243B3C-0EBC-4C22-8835-03F9498C65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5846" y="365125"/>
            <a:ext cx="2469045" cy="2469045"/>
          </a:xfrm>
          <a:prstGeom prst="rect">
            <a:avLst/>
          </a:prstGeom>
        </p:spPr>
      </p:pic>
      <p:sp>
        <p:nvSpPr>
          <p:cNvPr id="8" name="BlokTextu 7">
            <a:extLst>
              <a:ext uri="{FF2B5EF4-FFF2-40B4-BE49-F238E27FC236}">
                <a16:creationId xmlns:a16="http://schemas.microsoft.com/office/drawing/2014/main" xmlns="" id="{0F2A81C3-2F23-4C7A-8BD1-181552D20582}"/>
              </a:ext>
            </a:extLst>
          </p:cNvPr>
          <p:cNvSpPr txBox="1"/>
          <p:nvPr/>
        </p:nvSpPr>
        <p:spPr>
          <a:xfrm>
            <a:off x="7010400" y="3429000"/>
            <a:ext cx="4447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>
                <a:solidFill>
                  <a:srgbClr val="FF0000"/>
                </a:solidFill>
              </a:rPr>
              <a:t>1.    ZASTAV</a:t>
            </a:r>
          </a:p>
          <a:p>
            <a:endParaRPr lang="sk-SK" sz="2800" dirty="0">
              <a:solidFill>
                <a:srgbClr val="FF0000"/>
              </a:solidFill>
            </a:endParaRPr>
          </a:p>
          <a:p>
            <a:r>
              <a:rPr lang="sk-SK" sz="2800" dirty="0">
                <a:solidFill>
                  <a:srgbClr val="FF0000"/>
                </a:solidFill>
              </a:rPr>
              <a:t>2.   OBZRI SA DOĽAVA – </a:t>
            </a:r>
          </a:p>
          <a:p>
            <a:r>
              <a:rPr lang="sk-SK" sz="2800" dirty="0">
                <a:solidFill>
                  <a:srgbClr val="FF0000"/>
                </a:solidFill>
              </a:rPr>
              <a:t>                        DOPRAVA –          </a:t>
            </a:r>
          </a:p>
          <a:p>
            <a:r>
              <a:rPr lang="sk-SK" sz="2800" dirty="0">
                <a:solidFill>
                  <a:srgbClr val="FF0000"/>
                </a:solidFill>
              </a:rPr>
              <a:t>                        DOĽAVA</a:t>
            </a:r>
          </a:p>
          <a:p>
            <a:endParaRPr lang="sk-SK" sz="2800" dirty="0">
              <a:solidFill>
                <a:srgbClr val="FF0000"/>
              </a:solidFill>
            </a:endParaRPr>
          </a:p>
          <a:p>
            <a:r>
              <a:rPr lang="sk-SK" sz="2800" dirty="0">
                <a:solidFill>
                  <a:srgbClr val="FF0000"/>
                </a:solidFill>
              </a:rPr>
              <a:t>3.     CHOĎ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xmlns="" id="{72181420-5624-4F1B-A02E-98BBFE332B34}"/>
              </a:ext>
            </a:extLst>
          </p:cNvPr>
          <p:cNvSpPr txBox="1"/>
          <p:nvPr/>
        </p:nvSpPr>
        <p:spPr>
          <a:xfrm>
            <a:off x="5192023" y="1690688"/>
            <a:ext cx="35411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/>
              <a:t>Miesto, kadiaľ prechádzajú chodci </a:t>
            </a:r>
          </a:p>
          <a:p>
            <a:r>
              <a:rPr lang="sk-SK" sz="2800" dirty="0"/>
              <a:t>bezpečne cez vozovku </a:t>
            </a:r>
          </a:p>
        </p:txBody>
      </p:sp>
    </p:spTree>
    <p:extLst>
      <p:ext uri="{BB962C8B-B14F-4D97-AF65-F5344CB8AC3E}">
        <p14:creationId xmlns:p14="http://schemas.microsoft.com/office/powerpoint/2010/main" val="2817272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C61BB84-0E89-40D1-83E2-F3F025A2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FF0000"/>
                </a:solidFill>
              </a:rPr>
              <a:t>         NEBEŽ!!!!                           OBZERAJ SA !!!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xmlns="" id="{CACAB526-2B72-4030-980F-A4F2B05BDB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96" y="2163055"/>
            <a:ext cx="4945155" cy="4131727"/>
          </a:xfr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B96210F2-47FC-49A9-A368-FAA1676EE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4151" y="1971757"/>
            <a:ext cx="5353892" cy="452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86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514094BD-41DA-4F2C-BDC1-C9C03B4A2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557" y="902185"/>
            <a:ext cx="7576571" cy="5771589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13530C8-CC8D-4EE6-9B16-5B5924698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681"/>
            <a:ext cx="10515600" cy="1577008"/>
          </a:xfrm>
        </p:spPr>
        <p:txBody>
          <a:bodyPr>
            <a:normAutofit/>
          </a:bodyPr>
          <a:lstStyle/>
          <a:p>
            <a:pPr algn="ctr"/>
            <a:r>
              <a:rPr lang="sk-SK" dirty="0">
                <a:solidFill>
                  <a:srgbClr val="FF0000"/>
                </a:solidFill>
                <a:latin typeface="Arial Black" panose="020B0A04020102020204" pitchFamily="34" charset="0"/>
              </a:rPr>
              <a:t>NADCHOD - PODCHOD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10" name="Znak násobenia 9">
            <a:extLst>
              <a:ext uri="{FF2B5EF4-FFF2-40B4-BE49-F238E27FC236}">
                <a16:creationId xmlns:a16="http://schemas.microsoft.com/office/drawing/2014/main" xmlns="" id="{2BB4C6C5-AAFF-4F0F-BD46-EDD263CB6A89}"/>
              </a:ext>
            </a:extLst>
          </p:cNvPr>
          <p:cNvSpPr/>
          <p:nvPr/>
        </p:nvSpPr>
        <p:spPr>
          <a:xfrm>
            <a:off x="6344685" y="4353752"/>
            <a:ext cx="3827532" cy="157700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Zástupný objekt pre obsah 12">
            <a:extLst>
              <a:ext uri="{FF2B5EF4-FFF2-40B4-BE49-F238E27FC236}">
                <a16:creationId xmlns:a16="http://schemas.microsoft.com/office/drawing/2014/main" xmlns="" id="{37588211-FF30-4B5C-A096-1C76AB690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6365"/>
            <a:ext cx="7420251" cy="3950598"/>
          </a:xfrm>
        </p:spPr>
        <p:txBody>
          <a:bodyPr/>
          <a:lstStyle/>
          <a:p>
            <a:pPr marL="0" indent="0">
              <a:buNone/>
            </a:pPr>
            <a:endParaRPr lang="sk-SK" i="1" dirty="0"/>
          </a:p>
        </p:txBody>
      </p:sp>
    </p:spTree>
    <p:extLst>
      <p:ext uri="{BB962C8B-B14F-4D97-AF65-F5344CB8AC3E}">
        <p14:creationId xmlns:p14="http://schemas.microsoft.com/office/powerpoint/2010/main" val="1124911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767C37E-D256-4476-A0C3-FABFDABF3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9" name="Zástupný objekt pre obsah 8">
            <a:extLst>
              <a:ext uri="{FF2B5EF4-FFF2-40B4-BE49-F238E27FC236}">
                <a16:creationId xmlns:a16="http://schemas.microsoft.com/office/drawing/2014/main" xmlns="" id="{8228D74A-0122-49D0-8216-10F7D004A5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81" y="365125"/>
            <a:ext cx="7206713" cy="6327223"/>
          </a:xfrm>
        </p:spPr>
      </p:pic>
      <p:sp>
        <p:nvSpPr>
          <p:cNvPr id="10" name="Znak násobenia 9">
            <a:extLst>
              <a:ext uri="{FF2B5EF4-FFF2-40B4-BE49-F238E27FC236}">
                <a16:creationId xmlns:a16="http://schemas.microsoft.com/office/drawing/2014/main" xmlns="" id="{0BE2FD2C-B782-4537-A3EA-1EE55617251A}"/>
              </a:ext>
            </a:extLst>
          </p:cNvPr>
          <p:cNvSpPr/>
          <p:nvPr/>
        </p:nvSpPr>
        <p:spPr>
          <a:xfrm>
            <a:off x="155779" y="1262575"/>
            <a:ext cx="4360985" cy="433284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009772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Vlastná</PresentationFormat>
  <Paragraphs>92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Motív balíka Office</vt:lpstr>
      <vt:lpstr>BEZPEČNOSŤ NA CESTE </vt:lpstr>
      <vt:lpstr>VODIČ vedie dopravný prostriedok</vt:lpstr>
      <vt:lpstr>P R A V I D L Á       B E Z P E Č N O S T I </vt:lpstr>
      <vt:lpstr>DOPRAVNÉ ZNAČKY</vt:lpstr>
      <vt:lpstr>CHODCI </vt:lpstr>
      <vt:lpstr>PRIECHOD PRE CHODCOV</vt:lpstr>
      <vt:lpstr>         NEBEŽ!!!!                           OBZERAJ SA !!!</vt:lpstr>
      <vt:lpstr>NADCHOD - PODCHOD </vt:lpstr>
      <vt:lpstr>Prezentácia programu PowerPoint</vt:lpstr>
      <vt:lpstr>VODIČ</vt:lpstr>
      <vt:lpstr>SEMAFOR svetelné signalizačné zariadenie  </vt:lpstr>
      <vt:lpstr>ĎAKUJEM ZA POZORNOSŤ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VODIČ vedie dopravný prostriedok</dc:title>
  <dc:creator>Dáša Dovičičová</dc:creator>
  <cp:lastModifiedBy>učiteľ</cp:lastModifiedBy>
  <cp:revision>8</cp:revision>
  <dcterms:created xsi:type="dcterms:W3CDTF">2018-09-15T13:52:23Z</dcterms:created>
  <dcterms:modified xsi:type="dcterms:W3CDTF">2020-04-27T05:50:21Z</dcterms:modified>
</cp:coreProperties>
</file>